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78" r:id="rId2"/>
    <p:sldId id="2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61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413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616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1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7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3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9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33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22161-0AA8-4551-B191-BAAA60F5AD3C}" type="datetimeFigureOut">
              <a:rPr lang="en-US" smtClean="0"/>
              <a:t>4/7/2023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CC6A-8025-4769-8AA4-9B32D816F5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4E2D-6D01-459B-8C89-9A1970B7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/>
              <a:t>Bryson </a:t>
            </a:r>
            <a:r>
              <a:rPr lang="en-US" dirty="0"/>
              <a:t> Options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839D5-B5F3-4733-8572-142F00757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9601200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Questions: Why the change? Did we agree on 80%? Did you have authority?</a:t>
            </a:r>
          </a:p>
          <a:p>
            <a:pPr>
              <a:defRPr/>
            </a:pPr>
            <a:r>
              <a:rPr lang="en-US" dirty="0"/>
              <a:t>Joint problem: How to deal with your problem client? </a:t>
            </a:r>
          </a:p>
          <a:p>
            <a:pPr>
              <a:defRPr/>
            </a:pPr>
            <a:r>
              <a:rPr lang="en-US" dirty="0"/>
              <a:t>Solve mine: This creates real problem with my client. Any ideas?</a:t>
            </a:r>
          </a:p>
          <a:p>
            <a:pPr>
              <a:defRPr/>
            </a:pPr>
            <a:r>
              <a:rPr lang="en-US" dirty="0"/>
              <a:t>Principles: What’s fair?</a:t>
            </a:r>
          </a:p>
          <a:p>
            <a:pPr>
              <a:defRPr/>
            </a:pPr>
            <a:r>
              <a:rPr lang="en-US" dirty="0"/>
              <a:t>Interests: What can we add to the mix?</a:t>
            </a:r>
          </a:p>
          <a:p>
            <a:pPr>
              <a:defRPr/>
            </a:pPr>
            <a:r>
              <a:rPr lang="en-US" dirty="0"/>
              <a:t>Confrontation: 90% won’t work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3D4505C-DC6C-45BE-85FE-99DF25CA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EC5DF518-5A95-411B-BA69-B4526FA2B971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39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4E2D-6D01-459B-8C89-9A1970B7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i="1" dirty="0" err="1"/>
              <a:t>Orlen</a:t>
            </a:r>
            <a:r>
              <a:rPr lang="en-US" i="1" dirty="0"/>
              <a:t> </a:t>
            </a:r>
            <a:r>
              <a:rPr lang="en-US" dirty="0"/>
              <a:t> Options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0839D5-B5F3-4733-8572-142F00757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9601200" cy="4495800"/>
          </a:xfrm>
        </p:spPr>
        <p:txBody>
          <a:bodyPr/>
          <a:lstStyle/>
          <a:p>
            <a:pPr>
              <a:defRPr/>
            </a:pPr>
            <a:r>
              <a:rPr lang="en-US" dirty="0"/>
              <a:t>Our discussion was only tentative – this is final</a:t>
            </a:r>
          </a:p>
          <a:p>
            <a:pPr>
              <a:defRPr/>
            </a:pPr>
            <a:r>
              <a:rPr lang="en-US" dirty="0"/>
              <a:t>80% is not fair – Bryson should take responsibility</a:t>
            </a:r>
          </a:p>
          <a:p>
            <a:pPr>
              <a:defRPr/>
            </a:pPr>
            <a:r>
              <a:rPr lang="en-US" dirty="0"/>
              <a:t>Make this change, and then we have a deal</a:t>
            </a:r>
          </a:p>
          <a:p>
            <a:pPr>
              <a:defRPr/>
            </a:pPr>
            <a:r>
              <a:rPr lang="en-US" dirty="0"/>
              <a:t>Will give cooperation in return (tenants, reports)</a:t>
            </a:r>
          </a:p>
          <a:p>
            <a:pPr>
              <a:defRPr/>
            </a:pPr>
            <a:r>
              <a:rPr lang="en-US" dirty="0"/>
              <a:t>Conditional – will change if Bryson gets $ from sub</a:t>
            </a:r>
          </a:p>
          <a:p>
            <a:pPr>
              <a:defRPr/>
            </a:pPr>
            <a:r>
              <a:rPr lang="en-US" dirty="0"/>
              <a:t>Client problem – can’t be flexible this time</a:t>
            </a:r>
          </a:p>
          <a:p>
            <a:pPr>
              <a:defRPr/>
            </a:pPr>
            <a:r>
              <a:rPr lang="en-US" dirty="0"/>
              <a:t>Change another term: 90% over time</a:t>
            </a:r>
          </a:p>
          <a:p>
            <a:pPr>
              <a:defRPr/>
            </a:pPr>
            <a:r>
              <a:rPr lang="en-US" dirty="0"/>
              <a:t>Very sorry, blame me, but…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E3D4505C-DC6C-45BE-85FE-99DF25CA6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EC5DF518-5A95-411B-BA69-B4526FA2B971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142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Garamond</vt:lpstr>
      <vt:lpstr>Office Theme</vt:lpstr>
      <vt:lpstr>Bryson  Options</vt:lpstr>
      <vt:lpstr>Orlen  Options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Dwight Golann</dc:creator>
  <cp:lastModifiedBy>Dwight Golann</cp:lastModifiedBy>
  <cp:revision>10</cp:revision>
  <dcterms:created xsi:type="dcterms:W3CDTF">2017-05-19T14:31:18Z</dcterms:created>
  <dcterms:modified xsi:type="dcterms:W3CDTF">2023-04-07T14:36:10Z</dcterms:modified>
</cp:coreProperties>
</file>